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59B998"/>
    <a:srgbClr val="E46868"/>
    <a:srgbClr val="337389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B0967D-BD6D-4555-85F0-60FDEAE08D15}" v="80" dt="2025-07-18T07:45:40.7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20" d="100"/>
          <a:sy n="120" d="100"/>
        </p:scale>
        <p:origin x="268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E4B0967D-BD6D-4555-85F0-60FDEAE08D15}"/>
    <pc:docChg chg="modSld">
      <pc:chgData name="Utilisateur" userId="iG5ubVOvUT25vt1OoI3+bnwQi7HKh9+yPL5JjsN27v8=" providerId="None" clId="Web-{E4B0967D-BD6D-4555-85F0-60FDEAE08D15}" dt="2025-07-18T07:45:40.704" v="67" actId="1076"/>
      <pc:docMkLst>
        <pc:docMk/>
      </pc:docMkLst>
      <pc:sldChg chg="addSp delSp modSp">
        <pc:chgData name="Utilisateur" userId="iG5ubVOvUT25vt1OoI3+bnwQi7HKh9+yPL5JjsN27v8=" providerId="None" clId="Web-{E4B0967D-BD6D-4555-85F0-60FDEAE08D15}" dt="2025-07-18T07:45:40.704" v="67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E4B0967D-BD6D-4555-85F0-60FDEAE08D15}" dt="2025-07-18T07:45:20.562" v="64" actId="14100"/>
          <ac:spMkLst>
            <pc:docMk/>
            <pc:sldMk cId="2076937392" sldId="256"/>
            <ac:spMk id="12" creationId="{83126CF0-1042-3556-B200-35CCD271AD31}"/>
          </ac:spMkLst>
        </pc:spChg>
        <pc:spChg chg="mod">
          <ac:chgData name="Utilisateur" userId="iG5ubVOvUT25vt1OoI3+bnwQi7HKh9+yPL5JjsN27v8=" providerId="None" clId="Web-{E4B0967D-BD6D-4555-85F0-60FDEAE08D15}" dt="2025-07-18T07:34:39.542" v="2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E4B0967D-BD6D-4555-85F0-60FDEAE08D15}" dt="2025-07-18T07:44:37.670" v="54" actId="20577"/>
          <ac:spMkLst>
            <pc:docMk/>
            <pc:sldMk cId="2076937392" sldId="256"/>
            <ac:spMk id="57" creationId="{D400F4D1-F799-A2A9-5DC0-680546E2D8A2}"/>
          </ac:spMkLst>
        </pc:spChg>
        <pc:spChg chg="mod">
          <ac:chgData name="Utilisateur" userId="iG5ubVOvUT25vt1OoI3+bnwQi7HKh9+yPL5JjsN27v8=" providerId="None" clId="Web-{E4B0967D-BD6D-4555-85F0-60FDEAE08D15}" dt="2025-07-18T07:45:40.704" v="67" actId="1076"/>
          <ac:spMkLst>
            <pc:docMk/>
            <pc:sldMk cId="2076937392" sldId="256"/>
            <ac:spMk id="59" creationId="{BD7FDF96-D12A-441E-2296-18F254F00BD8}"/>
          </ac:spMkLst>
        </pc:spChg>
        <pc:spChg chg="mod">
          <ac:chgData name="Utilisateur" userId="iG5ubVOvUT25vt1OoI3+bnwQi7HKh9+yPL5JjsN27v8=" providerId="None" clId="Web-{E4B0967D-BD6D-4555-85F0-60FDEAE08D15}" dt="2025-07-18T07:45:32.985" v="65" actId="14100"/>
          <ac:spMkLst>
            <pc:docMk/>
            <pc:sldMk cId="2076937392" sldId="256"/>
            <ac:spMk id="61" creationId="{495776E0-E9C7-F59A-24D7-B43931A7CA20}"/>
          </ac:spMkLst>
        </pc:spChg>
        <pc:cxnChg chg="add del mod">
          <ac:chgData name="Utilisateur" userId="iG5ubVOvUT25vt1OoI3+bnwQi7HKh9+yPL5JjsN27v8=" providerId="None" clId="Web-{E4B0967D-BD6D-4555-85F0-60FDEAE08D15}" dt="2025-07-18T07:42:03.963" v="27"/>
          <ac:cxnSpMkLst>
            <pc:docMk/>
            <pc:sldMk cId="2076937392" sldId="256"/>
            <ac:cxnSpMk id="2" creationId="{675F5CC6-0D62-0564-0B5C-9AE18F4C9725}"/>
          </ac:cxnSpMkLst>
        </pc:cxnChg>
        <pc:cxnChg chg="add mod">
          <ac:chgData name="Utilisateur" userId="iG5ubVOvUT25vt1OoI3+bnwQi7HKh9+yPL5JjsN27v8=" providerId="None" clId="Web-{E4B0967D-BD6D-4555-85F0-60FDEAE08D15}" dt="2025-07-18T07:43:53.403" v="44" actId="1076"/>
          <ac:cxnSpMkLst>
            <pc:docMk/>
            <pc:sldMk cId="2076937392" sldId="256"/>
            <ac:cxnSpMk id="5" creationId="{6E20FCBA-4E33-F4BE-8629-CB808D00B59A}"/>
          </ac:cxnSpMkLst>
        </pc:cxnChg>
        <pc:cxnChg chg="add mod">
          <ac:chgData name="Utilisateur" userId="iG5ubVOvUT25vt1OoI3+bnwQi7HKh9+yPL5JjsN27v8=" providerId="None" clId="Web-{E4B0967D-BD6D-4555-85F0-60FDEAE08D15}" dt="2025-07-18T07:44:11.170" v="48" actId="14100"/>
          <ac:cxnSpMkLst>
            <pc:docMk/>
            <pc:sldMk cId="2076937392" sldId="256"/>
            <ac:cxnSpMk id="7" creationId="{FF3B2F81-893A-28D2-551D-09CA7EBCFB92}"/>
          </ac:cxnSpMkLst>
        </pc:cxnChg>
        <pc:cxnChg chg="mod">
          <ac:chgData name="Utilisateur" userId="iG5ubVOvUT25vt1OoI3+bnwQi7HKh9+yPL5JjsN27v8=" providerId="None" clId="Web-{E4B0967D-BD6D-4555-85F0-60FDEAE08D15}" dt="2025-07-18T07:41:59.228" v="26" actId="14100"/>
          <ac:cxnSpMkLst>
            <pc:docMk/>
            <pc:sldMk cId="2076937392" sldId="256"/>
            <ac:cxnSpMk id="14" creationId="{8CC8686E-1F45-8938-5E9C-E0B542F99F28}"/>
          </ac:cxnSpMkLst>
        </pc:cxnChg>
        <pc:cxnChg chg="mod">
          <ac:chgData name="Utilisateur" userId="iG5ubVOvUT25vt1OoI3+bnwQi7HKh9+yPL5JjsN27v8=" providerId="None" clId="Web-{E4B0967D-BD6D-4555-85F0-60FDEAE08D15}" dt="2025-07-18T07:43:53.153" v="43" actId="1076"/>
          <ac:cxnSpMkLst>
            <pc:docMk/>
            <pc:sldMk cId="2076937392" sldId="256"/>
            <ac:cxnSpMk id="113" creationId="{019B6721-2845-8F6F-DC72-5BED0DD1937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732854" y="467938"/>
            <a:ext cx="6093965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La mondialisation recompose le territoire français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42" y="3775956"/>
            <a:ext cx="34891" cy="4186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E7641E-2E27-C681-74A0-D6F3AED68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C8E082D-0106-94C7-58C3-65A48915610F}"/>
              </a:ext>
            </a:extLst>
          </p:cNvPr>
          <p:cNvSpPr/>
          <p:nvPr/>
        </p:nvSpPr>
        <p:spPr>
          <a:xfrm>
            <a:off x="732858" y="218761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Métropolisation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83126CF0-1042-3556-B200-35CCD271AD31}"/>
              </a:ext>
            </a:extLst>
          </p:cNvPr>
          <p:cNvSpPr/>
          <p:nvPr/>
        </p:nvSpPr>
        <p:spPr>
          <a:xfrm>
            <a:off x="732858" y="2530746"/>
            <a:ext cx="2753927" cy="682936"/>
          </a:xfrm>
          <a:prstGeom prst="roundRect">
            <a:avLst>
              <a:gd name="adj" fmla="val 13101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Étalement urbain</a:t>
            </a:r>
            <a:endParaRPr lang="fr-FR" dirty="0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Ségrégation sociospatiale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Concentration urbaine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113" name="Connecteur droit avec flèche 112">
            <a:extLst>
              <a:ext uri="{FF2B5EF4-FFF2-40B4-BE49-F238E27FC236}">
                <a16:creationId xmlns:a16="http://schemas.microsoft.com/office/drawing/2014/main" id="{019B6721-2845-8F6F-DC72-5BED0DD19377}"/>
              </a:ext>
            </a:extLst>
          </p:cNvPr>
          <p:cNvCxnSpPr>
            <a:cxnSpLocks/>
          </p:cNvCxnSpPr>
          <p:nvPr/>
        </p:nvCxnSpPr>
        <p:spPr>
          <a:xfrm>
            <a:off x="5259804" y="3951099"/>
            <a:ext cx="1292687" cy="0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8CC8686E-1F45-8938-5E9C-E0B542F99F28}"/>
              </a:ext>
            </a:extLst>
          </p:cNvPr>
          <p:cNvCxnSpPr>
            <a:cxnSpLocks/>
          </p:cNvCxnSpPr>
          <p:nvPr/>
        </p:nvCxnSpPr>
        <p:spPr>
          <a:xfrm>
            <a:off x="3725298" y="1949148"/>
            <a:ext cx="0" cy="1625078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B65E87C6-0815-595D-6079-7E79E91AC731}"/>
              </a:ext>
            </a:extLst>
          </p:cNvPr>
          <p:cNvSpPr txBox="1"/>
          <p:nvPr/>
        </p:nvSpPr>
        <p:spPr>
          <a:xfrm>
            <a:off x="83217" y="3776944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Crise</a:t>
            </a:r>
          </a:p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sanitaire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B5B71E5A-7901-429C-A5A2-CC4B1C2E50DD}"/>
              </a:ext>
            </a:extLst>
          </p:cNvPr>
          <p:cNvSpPr txBox="1"/>
          <p:nvPr/>
        </p:nvSpPr>
        <p:spPr>
          <a:xfrm>
            <a:off x="6177182" y="3776944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Crise économique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5799C7D4-4247-D1A4-AF95-416C39C00100}"/>
              </a:ext>
            </a:extLst>
          </p:cNvPr>
          <p:cNvSpPr txBox="1"/>
          <p:nvPr/>
        </p:nvSpPr>
        <p:spPr>
          <a:xfrm>
            <a:off x="3125869" y="1500032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Changement global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82EE1BC7-F790-3DE6-3FF8-C6DB95F8E5C1}"/>
              </a:ext>
            </a:extLst>
          </p:cNvPr>
          <p:cNvSpPr txBox="1"/>
          <p:nvPr/>
        </p:nvSpPr>
        <p:spPr>
          <a:xfrm>
            <a:off x="3125869" y="6347571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Tensions géopolitiques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DBBC26A6-EBCE-00CC-CD9C-3A73D6578DED}"/>
              </a:ext>
            </a:extLst>
          </p:cNvPr>
          <p:cNvSpPr/>
          <p:nvPr/>
        </p:nvSpPr>
        <p:spPr>
          <a:xfrm>
            <a:off x="2289664" y="3672844"/>
            <a:ext cx="2971684" cy="553496"/>
          </a:xfrm>
          <a:prstGeom prst="roundRect">
            <a:avLst>
              <a:gd name="adj" fmla="val 17186"/>
            </a:avLst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Recomposition du territoire français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dans le cadre de la mondialisation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C6E0FFEE-947A-86A4-BC86-29D7092B17DF}"/>
              </a:ext>
            </a:extLst>
          </p:cNvPr>
          <p:cNvSpPr/>
          <p:nvPr/>
        </p:nvSpPr>
        <p:spPr>
          <a:xfrm>
            <a:off x="4072888" y="218761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Ouverture européenne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D400F4D1-F799-A2A9-5DC0-680546E2D8A2}"/>
              </a:ext>
            </a:extLst>
          </p:cNvPr>
          <p:cNvSpPr/>
          <p:nvPr/>
        </p:nvSpPr>
        <p:spPr>
          <a:xfrm>
            <a:off x="4072888" y="2531617"/>
            <a:ext cx="2753927" cy="881890"/>
          </a:xfrm>
          <a:prstGeom prst="roundRect">
            <a:avLst>
              <a:gd name="adj" fmla="val 13101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Mobilités transfrontalières</a:t>
            </a:r>
            <a:endParaRPr lang="fr-FR" dirty="0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Nouveaux territoires (Eurorégions)</a:t>
            </a: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Projets et acteurs européens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12093C81-F8C7-6373-B5F4-2DAAD23C0BF8}"/>
              </a:ext>
            </a:extLst>
          </p:cNvPr>
          <p:cNvSpPr/>
          <p:nvPr/>
        </p:nvSpPr>
        <p:spPr>
          <a:xfrm>
            <a:off x="732858" y="458294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Hiérarchisation du territoire</a:t>
            </a: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BD7FDF96-D12A-441E-2296-18F254F00BD8}"/>
              </a:ext>
            </a:extLst>
          </p:cNvPr>
          <p:cNvSpPr/>
          <p:nvPr/>
        </p:nvSpPr>
        <p:spPr>
          <a:xfrm>
            <a:off x="732858" y="4913533"/>
            <a:ext cx="2753927" cy="1080843"/>
          </a:xfrm>
          <a:prstGeom prst="roundRect">
            <a:avLst>
              <a:gd name="adj" fmla="val 13101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Par les réseaux de transport</a:t>
            </a:r>
            <a:endParaRPr lang="fr-FR" dirty="0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Par la concentration des activités économiques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Par la transformation des systèmes productifs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D2CE60B9-2962-0278-8586-7EF53F259BD5}"/>
              </a:ext>
            </a:extLst>
          </p:cNvPr>
          <p:cNvSpPr/>
          <p:nvPr/>
        </p:nvSpPr>
        <p:spPr>
          <a:xfrm>
            <a:off x="4072888" y="458294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Littoralisation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495776E0-E9C7-F59A-24D7-B43931A7CA20}"/>
              </a:ext>
            </a:extLst>
          </p:cNvPr>
          <p:cNvSpPr/>
          <p:nvPr/>
        </p:nvSpPr>
        <p:spPr>
          <a:xfrm>
            <a:off x="4072888" y="4913482"/>
            <a:ext cx="2753927" cy="867509"/>
          </a:xfrm>
          <a:prstGeom prst="roundRect">
            <a:avLst>
              <a:gd name="adj" fmla="val 13101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L’attractivité démographique</a:t>
            </a:r>
            <a:endParaRPr lang="fr-FR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La pression touristique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La pression touristique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6E20FCBA-4E33-F4BE-8629-CB808D00B59A}"/>
              </a:ext>
            </a:extLst>
          </p:cNvPr>
          <p:cNvCxnSpPr>
            <a:cxnSpLocks/>
          </p:cNvCxnSpPr>
          <p:nvPr/>
        </p:nvCxnSpPr>
        <p:spPr>
          <a:xfrm flipH="1" flipV="1">
            <a:off x="1051080" y="3951071"/>
            <a:ext cx="1156047" cy="0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FF3B2F81-893A-28D2-551D-09CA7EBCFB92}"/>
              </a:ext>
            </a:extLst>
          </p:cNvPr>
          <p:cNvCxnSpPr>
            <a:cxnSpLocks/>
          </p:cNvCxnSpPr>
          <p:nvPr/>
        </p:nvCxnSpPr>
        <p:spPr>
          <a:xfrm flipV="1">
            <a:off x="3722675" y="4289048"/>
            <a:ext cx="0" cy="2014154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74</Words>
  <Application>Microsoft Macintosh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66</cp:revision>
  <dcterms:created xsi:type="dcterms:W3CDTF">2024-05-15T14:38:44Z</dcterms:created>
  <dcterms:modified xsi:type="dcterms:W3CDTF">2025-09-01T13:52:08Z</dcterms:modified>
</cp:coreProperties>
</file>